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81" r:id="rId6"/>
    <p:sldId id="267" r:id="rId7"/>
    <p:sldId id="269" r:id="rId8"/>
    <p:sldId id="278" r:id="rId9"/>
    <p:sldId id="279" r:id="rId10"/>
    <p:sldId id="284" r:id="rId11"/>
    <p:sldId id="282" r:id="rId12"/>
    <p:sldId id="283" r:id="rId13"/>
    <p:sldId id="265" r:id="rId14"/>
    <p:sldId id="261" r:id="rId15"/>
    <p:sldId id="280" r:id="rId16"/>
    <p:sldId id="277" r:id="rId17"/>
    <p:sldId id="273" r:id="rId18"/>
    <p:sldId id="26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4"/>
    <p:restoredTop sz="94569"/>
  </p:normalViewPr>
  <p:slideViewPr>
    <p:cSldViewPr snapToGrid="0">
      <p:cViewPr varScale="1">
        <p:scale>
          <a:sx n="117" d="100"/>
          <a:sy n="117" d="100"/>
        </p:scale>
        <p:origin x="208" y="856"/>
      </p:cViewPr>
      <p:guideLst/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82A0E3-6F03-4251-AD07-D3A59ECA11C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362B41-23A7-4AF2-AAB3-49C3BA55E859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fr-FR" dirty="0"/>
            <a:t>Objectifs</a:t>
          </a:r>
          <a:endParaRPr lang="en-US" dirty="0"/>
        </a:p>
      </dgm:t>
    </dgm:pt>
    <dgm:pt modelId="{4FB5FACB-3F33-4FA2-9786-F1CFDB562339}" type="parTrans" cxnId="{100B11E4-6B8C-4944-AA43-5F2DE36E14C2}">
      <dgm:prSet/>
      <dgm:spPr/>
      <dgm:t>
        <a:bodyPr/>
        <a:lstStyle/>
        <a:p>
          <a:endParaRPr lang="en-US"/>
        </a:p>
      </dgm:t>
    </dgm:pt>
    <dgm:pt modelId="{7B4059FF-E2BB-4037-9F8C-D6E39DBF26DA}" type="sibTrans" cxnId="{100B11E4-6B8C-4944-AA43-5F2DE36E14C2}">
      <dgm:prSet/>
      <dgm:spPr/>
      <dgm:t>
        <a:bodyPr/>
        <a:lstStyle/>
        <a:p>
          <a:endParaRPr lang="en-US"/>
        </a:p>
      </dgm:t>
    </dgm:pt>
    <dgm:pt modelId="{875DDC7C-DD78-4FAB-81F4-FCA365607B66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fr-FR" dirty="0"/>
            <a:t>Prétraitement</a:t>
          </a:r>
          <a:endParaRPr lang="en-US" dirty="0"/>
        </a:p>
      </dgm:t>
    </dgm:pt>
    <dgm:pt modelId="{3DDADB93-8A2D-4CC3-A92D-4716173404F4}" type="parTrans" cxnId="{72F8AF29-F440-443E-B170-7162BF86DA4A}">
      <dgm:prSet/>
      <dgm:spPr/>
      <dgm:t>
        <a:bodyPr/>
        <a:lstStyle/>
        <a:p>
          <a:endParaRPr lang="en-US"/>
        </a:p>
      </dgm:t>
    </dgm:pt>
    <dgm:pt modelId="{F00ECBE6-0EE8-4E77-94AB-6C9F0F1DED79}" type="sibTrans" cxnId="{72F8AF29-F440-443E-B170-7162BF86DA4A}">
      <dgm:prSet/>
      <dgm:spPr/>
      <dgm:t>
        <a:bodyPr/>
        <a:lstStyle/>
        <a:p>
          <a:endParaRPr lang="en-US"/>
        </a:p>
      </dgm:t>
    </dgm:pt>
    <dgm:pt modelId="{3CE14B3F-3C5A-4770-A0BD-B72B388CB8AA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/>
            <a:t>Architecture</a:t>
          </a:r>
        </a:p>
      </dgm:t>
    </dgm:pt>
    <dgm:pt modelId="{40E9F514-E204-4ACA-8178-3C99ACFD5F15}" type="parTrans" cxnId="{22AF725A-DD9A-4CFA-902E-79E4DB56517D}">
      <dgm:prSet/>
      <dgm:spPr/>
      <dgm:t>
        <a:bodyPr/>
        <a:lstStyle/>
        <a:p>
          <a:endParaRPr lang="en-US"/>
        </a:p>
      </dgm:t>
    </dgm:pt>
    <dgm:pt modelId="{5BA3B930-62EB-4AB4-9195-FA4BFCAE9E3D}" type="sibTrans" cxnId="{22AF725A-DD9A-4CFA-902E-79E4DB56517D}">
      <dgm:prSet/>
      <dgm:spPr/>
      <dgm:t>
        <a:bodyPr/>
        <a:lstStyle/>
        <a:p>
          <a:endParaRPr lang="en-US"/>
        </a:p>
      </dgm:t>
    </dgm:pt>
    <dgm:pt modelId="{4D7F8666-7A2C-449D-A570-F0AA92382C1B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/>
            <a:t>Modèles</a:t>
          </a:r>
          <a:r>
            <a:rPr lang="en-US" dirty="0"/>
            <a:t> /</a:t>
          </a:r>
        </a:p>
        <a:p>
          <a:r>
            <a:rPr lang="en-US" dirty="0" err="1"/>
            <a:t>Métriques</a:t>
          </a:r>
          <a:endParaRPr lang="en-US" dirty="0"/>
        </a:p>
      </dgm:t>
    </dgm:pt>
    <dgm:pt modelId="{115428D0-B8AD-4290-A495-F1793404D5D0}" type="parTrans" cxnId="{308AD191-6E02-41E7-BE4B-B2F92CA7D6CC}">
      <dgm:prSet/>
      <dgm:spPr/>
      <dgm:t>
        <a:bodyPr/>
        <a:lstStyle/>
        <a:p>
          <a:endParaRPr lang="en-US"/>
        </a:p>
      </dgm:t>
    </dgm:pt>
    <dgm:pt modelId="{260D846A-6EBF-4649-B313-EF811D1C96AB}" type="sibTrans" cxnId="{308AD191-6E02-41E7-BE4B-B2F92CA7D6CC}">
      <dgm:prSet/>
      <dgm:spPr/>
      <dgm:t>
        <a:bodyPr/>
        <a:lstStyle/>
        <a:p>
          <a:endParaRPr lang="en-US"/>
        </a:p>
      </dgm:t>
    </dgm:pt>
    <dgm:pt modelId="{52C36241-8D61-46AD-9974-0967A8994934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fr-FR" dirty="0"/>
            <a:t>Dashboard</a:t>
          </a:r>
          <a:endParaRPr lang="en-US" dirty="0"/>
        </a:p>
      </dgm:t>
    </dgm:pt>
    <dgm:pt modelId="{DB430AD0-FC78-4B2C-AE72-72B5C684EE50}" type="parTrans" cxnId="{3ABD2F8C-3D57-4D60-8151-089B26A70124}">
      <dgm:prSet/>
      <dgm:spPr/>
      <dgm:t>
        <a:bodyPr/>
        <a:lstStyle/>
        <a:p>
          <a:endParaRPr lang="en-US"/>
        </a:p>
      </dgm:t>
    </dgm:pt>
    <dgm:pt modelId="{6F627143-9BEC-4BB8-9E7F-B6FEE8F4B3DD}" type="sibTrans" cxnId="{3ABD2F8C-3D57-4D60-8151-089B26A70124}">
      <dgm:prSet/>
      <dgm:spPr/>
      <dgm:t>
        <a:bodyPr/>
        <a:lstStyle/>
        <a:p>
          <a:endParaRPr lang="en-US"/>
        </a:p>
      </dgm:t>
    </dgm:pt>
    <dgm:pt modelId="{B73A1601-3B6D-104B-A803-00D5B3F6D4E5}" type="pres">
      <dgm:prSet presAssocID="{2082A0E3-6F03-4251-AD07-D3A59ECA11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CDD19BE-9421-0D4F-B427-BC1B1297586B}" type="pres">
      <dgm:prSet presAssocID="{B0362B41-23A7-4AF2-AAB3-49C3BA55E859}" presName="hierRoot1" presStyleCnt="0"/>
      <dgm:spPr/>
    </dgm:pt>
    <dgm:pt modelId="{5CB1514B-412B-2446-B37E-F1DBE66D3D99}" type="pres">
      <dgm:prSet presAssocID="{B0362B41-23A7-4AF2-AAB3-49C3BA55E859}" presName="composite" presStyleCnt="0"/>
      <dgm:spPr/>
    </dgm:pt>
    <dgm:pt modelId="{1DED8274-20E9-F54C-96E4-71AB33A5466F}" type="pres">
      <dgm:prSet presAssocID="{B0362B41-23A7-4AF2-AAB3-49C3BA55E859}" presName="background" presStyleLbl="node0" presStyleIdx="0" presStyleCnt="5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</dgm:pt>
    <dgm:pt modelId="{F0A4B638-061B-7E4C-B488-AB46B6DDF951}" type="pres">
      <dgm:prSet presAssocID="{B0362B41-23A7-4AF2-AAB3-49C3BA55E859}" presName="text" presStyleLbl="fgAcc0" presStyleIdx="0" presStyleCnt="5">
        <dgm:presLayoutVars>
          <dgm:chPref val="3"/>
        </dgm:presLayoutVars>
      </dgm:prSet>
      <dgm:spPr/>
    </dgm:pt>
    <dgm:pt modelId="{9436E3E1-49F6-7240-9804-BDE0605EA008}" type="pres">
      <dgm:prSet presAssocID="{B0362B41-23A7-4AF2-AAB3-49C3BA55E859}" presName="hierChild2" presStyleCnt="0"/>
      <dgm:spPr/>
    </dgm:pt>
    <dgm:pt modelId="{7222110D-4583-9241-BD0F-73E07FEC6DB6}" type="pres">
      <dgm:prSet presAssocID="{875DDC7C-DD78-4FAB-81F4-FCA365607B66}" presName="hierRoot1" presStyleCnt="0"/>
      <dgm:spPr/>
    </dgm:pt>
    <dgm:pt modelId="{26F588CF-75D3-5945-B034-C210207DAAEC}" type="pres">
      <dgm:prSet presAssocID="{875DDC7C-DD78-4FAB-81F4-FCA365607B66}" presName="composite" presStyleCnt="0"/>
      <dgm:spPr/>
    </dgm:pt>
    <dgm:pt modelId="{041FB8EF-FA00-C145-9313-8D835C7A2BD4}" type="pres">
      <dgm:prSet presAssocID="{875DDC7C-DD78-4FAB-81F4-FCA365607B66}" presName="background" presStyleLbl="node0" presStyleIdx="1" presStyleCnt="5"/>
      <dgm:spPr>
        <a:solidFill>
          <a:schemeClr val="bg1">
            <a:lumMod val="75000"/>
          </a:schemeClr>
        </a:solidFill>
      </dgm:spPr>
    </dgm:pt>
    <dgm:pt modelId="{B027B860-08B1-EC4D-A8EB-A4D12B03DD3A}" type="pres">
      <dgm:prSet presAssocID="{875DDC7C-DD78-4FAB-81F4-FCA365607B66}" presName="text" presStyleLbl="fgAcc0" presStyleIdx="1" presStyleCnt="5" custLinFactX="8062" custLinFactNeighborX="100000" custLinFactNeighborY="-2823">
        <dgm:presLayoutVars>
          <dgm:chPref val="3"/>
        </dgm:presLayoutVars>
      </dgm:prSet>
      <dgm:spPr/>
    </dgm:pt>
    <dgm:pt modelId="{4945E29C-0A40-4F41-B5FD-4E0B78C0F57A}" type="pres">
      <dgm:prSet presAssocID="{875DDC7C-DD78-4FAB-81F4-FCA365607B66}" presName="hierChild2" presStyleCnt="0"/>
      <dgm:spPr/>
    </dgm:pt>
    <dgm:pt modelId="{7CFD9362-A9D1-EB4F-AD49-0291EEE98444}" type="pres">
      <dgm:prSet presAssocID="{3CE14B3F-3C5A-4770-A0BD-B72B388CB8AA}" presName="hierRoot1" presStyleCnt="0"/>
      <dgm:spPr/>
    </dgm:pt>
    <dgm:pt modelId="{BECCCD91-EDB2-A341-8AD5-F5046B4D7A8E}" type="pres">
      <dgm:prSet presAssocID="{3CE14B3F-3C5A-4770-A0BD-B72B388CB8AA}" presName="composite" presStyleCnt="0"/>
      <dgm:spPr/>
    </dgm:pt>
    <dgm:pt modelId="{56B53B22-F932-504E-B061-19505D095DD9}" type="pres">
      <dgm:prSet presAssocID="{3CE14B3F-3C5A-4770-A0BD-B72B388CB8AA}" presName="background" presStyleLbl="node0" presStyleIdx="2" presStyleCnt="5"/>
      <dgm:spPr>
        <a:solidFill>
          <a:schemeClr val="bg1">
            <a:lumMod val="75000"/>
          </a:schemeClr>
        </a:solidFill>
      </dgm:spPr>
    </dgm:pt>
    <dgm:pt modelId="{C4BB003A-40F8-7444-8E1B-DB5C63736F68}" type="pres">
      <dgm:prSet presAssocID="{3CE14B3F-3C5A-4770-A0BD-B72B388CB8AA}" presName="text" presStyleLbl="fgAcc0" presStyleIdx="2" presStyleCnt="5" custLinFactX="-27852" custLinFactNeighborX="-100000" custLinFactNeighborY="-2823">
        <dgm:presLayoutVars>
          <dgm:chPref val="3"/>
        </dgm:presLayoutVars>
      </dgm:prSet>
      <dgm:spPr/>
    </dgm:pt>
    <dgm:pt modelId="{9C0F7F42-825D-0F44-9569-256BABD85AFB}" type="pres">
      <dgm:prSet presAssocID="{3CE14B3F-3C5A-4770-A0BD-B72B388CB8AA}" presName="hierChild2" presStyleCnt="0"/>
      <dgm:spPr/>
    </dgm:pt>
    <dgm:pt modelId="{9D655E7B-D7A0-8B4A-BBAD-6A69605DACD4}" type="pres">
      <dgm:prSet presAssocID="{4D7F8666-7A2C-449D-A570-F0AA92382C1B}" presName="hierRoot1" presStyleCnt="0"/>
      <dgm:spPr/>
    </dgm:pt>
    <dgm:pt modelId="{D9D9F240-697D-3543-B2EF-16BFB6D86B29}" type="pres">
      <dgm:prSet presAssocID="{4D7F8666-7A2C-449D-A570-F0AA92382C1B}" presName="composite" presStyleCnt="0"/>
      <dgm:spPr/>
    </dgm:pt>
    <dgm:pt modelId="{6F03A74C-FC5C-0B4A-9094-A53EA2B3EC4A}" type="pres">
      <dgm:prSet presAssocID="{4D7F8666-7A2C-449D-A570-F0AA92382C1B}" presName="background" presStyleLbl="node0" presStyleIdx="3" presStyleCnt="5"/>
      <dgm:spPr>
        <a:solidFill>
          <a:schemeClr val="bg1">
            <a:lumMod val="75000"/>
          </a:schemeClr>
        </a:solidFill>
      </dgm:spPr>
    </dgm:pt>
    <dgm:pt modelId="{7EFFFE65-5E98-E94F-885B-05B5417601B5}" type="pres">
      <dgm:prSet presAssocID="{4D7F8666-7A2C-449D-A570-F0AA92382C1B}" presName="text" presStyleLbl="fgAcc0" presStyleIdx="3" presStyleCnt="5" custLinFactNeighborX="-21979" custLinFactNeighborY="-2823">
        <dgm:presLayoutVars>
          <dgm:chPref val="3"/>
        </dgm:presLayoutVars>
      </dgm:prSet>
      <dgm:spPr/>
    </dgm:pt>
    <dgm:pt modelId="{D21DC21F-A84C-4048-919E-DCBE01680CB0}" type="pres">
      <dgm:prSet presAssocID="{4D7F8666-7A2C-449D-A570-F0AA92382C1B}" presName="hierChild2" presStyleCnt="0"/>
      <dgm:spPr/>
    </dgm:pt>
    <dgm:pt modelId="{C0C2E858-7FB6-9F40-BDFB-E787DE2B114C}" type="pres">
      <dgm:prSet presAssocID="{52C36241-8D61-46AD-9974-0967A8994934}" presName="hierRoot1" presStyleCnt="0"/>
      <dgm:spPr/>
    </dgm:pt>
    <dgm:pt modelId="{AA91EED7-AC3B-874B-B4BF-0AD82F0F1E1D}" type="pres">
      <dgm:prSet presAssocID="{52C36241-8D61-46AD-9974-0967A8994934}" presName="composite" presStyleCnt="0"/>
      <dgm:spPr/>
    </dgm:pt>
    <dgm:pt modelId="{5B7578B8-BF6C-7148-8757-99BAAC881A04}" type="pres">
      <dgm:prSet presAssocID="{52C36241-8D61-46AD-9974-0967A8994934}" presName="background" presStyleLbl="node0" presStyleIdx="4" presStyleCnt="5"/>
      <dgm:spPr>
        <a:solidFill>
          <a:schemeClr val="bg1">
            <a:lumMod val="75000"/>
          </a:schemeClr>
        </a:solidFill>
      </dgm:spPr>
    </dgm:pt>
    <dgm:pt modelId="{1A92D34D-F968-EA4B-8AA1-E2FFC7AA9A1E}" type="pres">
      <dgm:prSet presAssocID="{52C36241-8D61-46AD-9974-0967A8994934}" presName="text" presStyleLbl="fgAcc0" presStyleIdx="4" presStyleCnt="5" custLinFactNeighborX="-25051" custLinFactNeighborY="-2823">
        <dgm:presLayoutVars>
          <dgm:chPref val="3"/>
        </dgm:presLayoutVars>
      </dgm:prSet>
      <dgm:spPr/>
    </dgm:pt>
    <dgm:pt modelId="{EBF3D3C8-ED8D-F141-ADD7-0543B47592BF}" type="pres">
      <dgm:prSet presAssocID="{52C36241-8D61-46AD-9974-0967A8994934}" presName="hierChild2" presStyleCnt="0"/>
      <dgm:spPr/>
    </dgm:pt>
  </dgm:ptLst>
  <dgm:cxnLst>
    <dgm:cxn modelId="{31F9EC18-23A2-8045-9C60-FB888602FD16}" type="presOf" srcId="{875DDC7C-DD78-4FAB-81F4-FCA365607B66}" destId="{B027B860-08B1-EC4D-A8EB-A4D12B03DD3A}" srcOrd="0" destOrd="0" presId="urn:microsoft.com/office/officeart/2005/8/layout/hierarchy1"/>
    <dgm:cxn modelId="{CAE8C324-0888-B543-B845-0047DEEBA8A3}" type="presOf" srcId="{3CE14B3F-3C5A-4770-A0BD-B72B388CB8AA}" destId="{C4BB003A-40F8-7444-8E1B-DB5C63736F68}" srcOrd="0" destOrd="0" presId="urn:microsoft.com/office/officeart/2005/8/layout/hierarchy1"/>
    <dgm:cxn modelId="{72F8AF29-F440-443E-B170-7162BF86DA4A}" srcId="{2082A0E3-6F03-4251-AD07-D3A59ECA11CF}" destId="{875DDC7C-DD78-4FAB-81F4-FCA365607B66}" srcOrd="1" destOrd="0" parTransId="{3DDADB93-8A2D-4CC3-A92D-4716173404F4}" sibTransId="{F00ECBE6-0EE8-4E77-94AB-6C9F0F1DED79}"/>
    <dgm:cxn modelId="{9B7F9E35-2547-A543-916C-59A4489858A6}" type="presOf" srcId="{2082A0E3-6F03-4251-AD07-D3A59ECA11CF}" destId="{B73A1601-3B6D-104B-A803-00D5B3F6D4E5}" srcOrd="0" destOrd="0" presId="urn:microsoft.com/office/officeart/2005/8/layout/hierarchy1"/>
    <dgm:cxn modelId="{914BF648-BEBC-1E4E-A025-6A784BCC30E9}" type="presOf" srcId="{4D7F8666-7A2C-449D-A570-F0AA92382C1B}" destId="{7EFFFE65-5E98-E94F-885B-05B5417601B5}" srcOrd="0" destOrd="0" presId="urn:microsoft.com/office/officeart/2005/8/layout/hierarchy1"/>
    <dgm:cxn modelId="{69509157-BC17-2247-A331-50461D9D650D}" type="presOf" srcId="{B0362B41-23A7-4AF2-AAB3-49C3BA55E859}" destId="{F0A4B638-061B-7E4C-B488-AB46B6DDF951}" srcOrd="0" destOrd="0" presId="urn:microsoft.com/office/officeart/2005/8/layout/hierarchy1"/>
    <dgm:cxn modelId="{22AF725A-DD9A-4CFA-902E-79E4DB56517D}" srcId="{2082A0E3-6F03-4251-AD07-D3A59ECA11CF}" destId="{3CE14B3F-3C5A-4770-A0BD-B72B388CB8AA}" srcOrd="2" destOrd="0" parTransId="{40E9F514-E204-4ACA-8178-3C99ACFD5F15}" sibTransId="{5BA3B930-62EB-4AB4-9195-FA4BFCAE9E3D}"/>
    <dgm:cxn modelId="{3ABD2F8C-3D57-4D60-8151-089B26A70124}" srcId="{2082A0E3-6F03-4251-AD07-D3A59ECA11CF}" destId="{52C36241-8D61-46AD-9974-0967A8994934}" srcOrd="4" destOrd="0" parTransId="{DB430AD0-FC78-4B2C-AE72-72B5C684EE50}" sibTransId="{6F627143-9BEC-4BB8-9E7F-B6FEE8F4B3DD}"/>
    <dgm:cxn modelId="{308AD191-6E02-41E7-BE4B-B2F92CA7D6CC}" srcId="{2082A0E3-6F03-4251-AD07-D3A59ECA11CF}" destId="{4D7F8666-7A2C-449D-A570-F0AA92382C1B}" srcOrd="3" destOrd="0" parTransId="{115428D0-B8AD-4290-A495-F1793404D5D0}" sibTransId="{260D846A-6EBF-4649-B313-EF811D1C96AB}"/>
    <dgm:cxn modelId="{100B11E4-6B8C-4944-AA43-5F2DE36E14C2}" srcId="{2082A0E3-6F03-4251-AD07-D3A59ECA11CF}" destId="{B0362B41-23A7-4AF2-AAB3-49C3BA55E859}" srcOrd="0" destOrd="0" parTransId="{4FB5FACB-3F33-4FA2-9786-F1CFDB562339}" sibTransId="{7B4059FF-E2BB-4037-9F8C-D6E39DBF26DA}"/>
    <dgm:cxn modelId="{4C1BF6F6-1CDA-8549-8704-F616533BBA6C}" type="presOf" srcId="{52C36241-8D61-46AD-9974-0967A8994934}" destId="{1A92D34D-F968-EA4B-8AA1-E2FFC7AA9A1E}" srcOrd="0" destOrd="0" presId="urn:microsoft.com/office/officeart/2005/8/layout/hierarchy1"/>
    <dgm:cxn modelId="{17CA4AF2-FD0D-3148-8E1D-D775C2F37511}" type="presParOf" srcId="{B73A1601-3B6D-104B-A803-00D5B3F6D4E5}" destId="{8CDD19BE-9421-0D4F-B427-BC1B1297586B}" srcOrd="0" destOrd="0" presId="urn:microsoft.com/office/officeart/2005/8/layout/hierarchy1"/>
    <dgm:cxn modelId="{D0EAF12F-F0DE-B142-8546-3166608F5797}" type="presParOf" srcId="{8CDD19BE-9421-0D4F-B427-BC1B1297586B}" destId="{5CB1514B-412B-2446-B37E-F1DBE66D3D99}" srcOrd="0" destOrd="0" presId="urn:microsoft.com/office/officeart/2005/8/layout/hierarchy1"/>
    <dgm:cxn modelId="{58731BA1-41BB-8644-83CA-4737B0A6DB41}" type="presParOf" srcId="{5CB1514B-412B-2446-B37E-F1DBE66D3D99}" destId="{1DED8274-20E9-F54C-96E4-71AB33A5466F}" srcOrd="0" destOrd="0" presId="urn:microsoft.com/office/officeart/2005/8/layout/hierarchy1"/>
    <dgm:cxn modelId="{24AF11BB-91F6-6747-990C-E8C3209EC089}" type="presParOf" srcId="{5CB1514B-412B-2446-B37E-F1DBE66D3D99}" destId="{F0A4B638-061B-7E4C-B488-AB46B6DDF951}" srcOrd="1" destOrd="0" presId="urn:microsoft.com/office/officeart/2005/8/layout/hierarchy1"/>
    <dgm:cxn modelId="{74C9E8A9-8BFA-4D41-81B6-BA7FF14BC29A}" type="presParOf" srcId="{8CDD19BE-9421-0D4F-B427-BC1B1297586B}" destId="{9436E3E1-49F6-7240-9804-BDE0605EA008}" srcOrd="1" destOrd="0" presId="urn:microsoft.com/office/officeart/2005/8/layout/hierarchy1"/>
    <dgm:cxn modelId="{13CD8C82-9F3E-3B48-BB99-359DC905F1F4}" type="presParOf" srcId="{B73A1601-3B6D-104B-A803-00D5B3F6D4E5}" destId="{7222110D-4583-9241-BD0F-73E07FEC6DB6}" srcOrd="1" destOrd="0" presId="urn:microsoft.com/office/officeart/2005/8/layout/hierarchy1"/>
    <dgm:cxn modelId="{8C87CD37-986F-D24B-B1FC-6743FD3EE997}" type="presParOf" srcId="{7222110D-4583-9241-BD0F-73E07FEC6DB6}" destId="{26F588CF-75D3-5945-B034-C210207DAAEC}" srcOrd="0" destOrd="0" presId="urn:microsoft.com/office/officeart/2005/8/layout/hierarchy1"/>
    <dgm:cxn modelId="{3F3AA144-7A5F-8543-9A72-2A19B733D7A5}" type="presParOf" srcId="{26F588CF-75D3-5945-B034-C210207DAAEC}" destId="{041FB8EF-FA00-C145-9313-8D835C7A2BD4}" srcOrd="0" destOrd="0" presId="urn:microsoft.com/office/officeart/2005/8/layout/hierarchy1"/>
    <dgm:cxn modelId="{38D4975F-B186-3043-900C-07717EDAE486}" type="presParOf" srcId="{26F588CF-75D3-5945-B034-C210207DAAEC}" destId="{B027B860-08B1-EC4D-A8EB-A4D12B03DD3A}" srcOrd="1" destOrd="0" presId="urn:microsoft.com/office/officeart/2005/8/layout/hierarchy1"/>
    <dgm:cxn modelId="{48D501BA-621E-0249-991D-A7B0DAD00DD6}" type="presParOf" srcId="{7222110D-4583-9241-BD0F-73E07FEC6DB6}" destId="{4945E29C-0A40-4F41-B5FD-4E0B78C0F57A}" srcOrd="1" destOrd="0" presId="urn:microsoft.com/office/officeart/2005/8/layout/hierarchy1"/>
    <dgm:cxn modelId="{06A3F6B8-E2C4-C34E-A9EA-724C5E726797}" type="presParOf" srcId="{B73A1601-3B6D-104B-A803-00D5B3F6D4E5}" destId="{7CFD9362-A9D1-EB4F-AD49-0291EEE98444}" srcOrd="2" destOrd="0" presId="urn:microsoft.com/office/officeart/2005/8/layout/hierarchy1"/>
    <dgm:cxn modelId="{F0FDB0FD-0233-274A-BF4A-0D8DF75363AE}" type="presParOf" srcId="{7CFD9362-A9D1-EB4F-AD49-0291EEE98444}" destId="{BECCCD91-EDB2-A341-8AD5-F5046B4D7A8E}" srcOrd="0" destOrd="0" presId="urn:microsoft.com/office/officeart/2005/8/layout/hierarchy1"/>
    <dgm:cxn modelId="{E709EA6A-4199-9C43-8094-00C6F89879E6}" type="presParOf" srcId="{BECCCD91-EDB2-A341-8AD5-F5046B4D7A8E}" destId="{56B53B22-F932-504E-B061-19505D095DD9}" srcOrd="0" destOrd="0" presId="urn:microsoft.com/office/officeart/2005/8/layout/hierarchy1"/>
    <dgm:cxn modelId="{C1CDD76C-128D-E344-800A-E6CA4CB47590}" type="presParOf" srcId="{BECCCD91-EDB2-A341-8AD5-F5046B4D7A8E}" destId="{C4BB003A-40F8-7444-8E1B-DB5C63736F68}" srcOrd="1" destOrd="0" presId="urn:microsoft.com/office/officeart/2005/8/layout/hierarchy1"/>
    <dgm:cxn modelId="{A8B6C2A1-37E3-F047-8ABF-566C043E2EB4}" type="presParOf" srcId="{7CFD9362-A9D1-EB4F-AD49-0291EEE98444}" destId="{9C0F7F42-825D-0F44-9569-256BABD85AFB}" srcOrd="1" destOrd="0" presId="urn:microsoft.com/office/officeart/2005/8/layout/hierarchy1"/>
    <dgm:cxn modelId="{BF709F5C-E2E5-3B4D-9326-6BF66A1D44FB}" type="presParOf" srcId="{B73A1601-3B6D-104B-A803-00D5B3F6D4E5}" destId="{9D655E7B-D7A0-8B4A-BBAD-6A69605DACD4}" srcOrd="3" destOrd="0" presId="urn:microsoft.com/office/officeart/2005/8/layout/hierarchy1"/>
    <dgm:cxn modelId="{D8AF9DEE-C8E9-4540-97B1-CC0EC3E8998E}" type="presParOf" srcId="{9D655E7B-D7A0-8B4A-BBAD-6A69605DACD4}" destId="{D9D9F240-697D-3543-B2EF-16BFB6D86B29}" srcOrd="0" destOrd="0" presId="urn:microsoft.com/office/officeart/2005/8/layout/hierarchy1"/>
    <dgm:cxn modelId="{B4FA22BB-4350-9342-B5DA-2604832ADBAC}" type="presParOf" srcId="{D9D9F240-697D-3543-B2EF-16BFB6D86B29}" destId="{6F03A74C-FC5C-0B4A-9094-A53EA2B3EC4A}" srcOrd="0" destOrd="0" presId="urn:microsoft.com/office/officeart/2005/8/layout/hierarchy1"/>
    <dgm:cxn modelId="{445814FB-54EB-2E48-ACFA-7EAFEFC8ABA2}" type="presParOf" srcId="{D9D9F240-697D-3543-B2EF-16BFB6D86B29}" destId="{7EFFFE65-5E98-E94F-885B-05B5417601B5}" srcOrd="1" destOrd="0" presId="urn:microsoft.com/office/officeart/2005/8/layout/hierarchy1"/>
    <dgm:cxn modelId="{54F750A5-CFFF-F641-8371-74C2AE5AAE1A}" type="presParOf" srcId="{9D655E7B-D7A0-8B4A-BBAD-6A69605DACD4}" destId="{D21DC21F-A84C-4048-919E-DCBE01680CB0}" srcOrd="1" destOrd="0" presId="urn:microsoft.com/office/officeart/2005/8/layout/hierarchy1"/>
    <dgm:cxn modelId="{B177B70D-E4BC-114E-A857-116731D3995D}" type="presParOf" srcId="{B73A1601-3B6D-104B-A803-00D5B3F6D4E5}" destId="{C0C2E858-7FB6-9F40-BDFB-E787DE2B114C}" srcOrd="4" destOrd="0" presId="urn:microsoft.com/office/officeart/2005/8/layout/hierarchy1"/>
    <dgm:cxn modelId="{7C38DA2C-CB98-5744-B55C-5D18F1325D5F}" type="presParOf" srcId="{C0C2E858-7FB6-9F40-BDFB-E787DE2B114C}" destId="{AA91EED7-AC3B-874B-B4BF-0AD82F0F1E1D}" srcOrd="0" destOrd="0" presId="urn:microsoft.com/office/officeart/2005/8/layout/hierarchy1"/>
    <dgm:cxn modelId="{88F77809-ADF7-6A4A-9677-38B1A9F65CF4}" type="presParOf" srcId="{AA91EED7-AC3B-874B-B4BF-0AD82F0F1E1D}" destId="{5B7578B8-BF6C-7148-8757-99BAAC881A04}" srcOrd="0" destOrd="0" presId="urn:microsoft.com/office/officeart/2005/8/layout/hierarchy1"/>
    <dgm:cxn modelId="{950B8007-9ACA-684E-9BCA-FCA86B21C7AB}" type="presParOf" srcId="{AA91EED7-AC3B-874B-B4BF-0AD82F0F1E1D}" destId="{1A92D34D-F968-EA4B-8AA1-E2FFC7AA9A1E}" srcOrd="1" destOrd="0" presId="urn:microsoft.com/office/officeart/2005/8/layout/hierarchy1"/>
    <dgm:cxn modelId="{AEC01968-3E0E-FA4D-A14C-49074BFEAC15}" type="presParOf" srcId="{C0C2E858-7FB6-9F40-BDFB-E787DE2B114C}" destId="{EBF3D3C8-ED8D-F141-ADD7-0543B47592B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5D986F-2231-46FF-9BB9-B37D7FD93B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F8DB73-87E4-6641-898F-C2D8C3A5C23F}" type="pres">
      <dgm:prSet presAssocID="{9F5D986F-2231-46FF-9BB9-B37D7FD93B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3B22C53D-30DA-964C-A36A-7D8EC78B7E64}" type="presOf" srcId="{9F5D986F-2231-46FF-9BB9-B37D7FD93B3E}" destId="{64F8DB73-87E4-6641-898F-C2D8C3A5C23F}" srcOrd="0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D8274-20E9-F54C-96E4-71AB33A5466F}">
      <dsp:nvSpPr>
        <dsp:cNvPr id="0" name=""/>
        <dsp:cNvSpPr/>
      </dsp:nvSpPr>
      <dsp:spPr>
        <a:xfrm>
          <a:off x="3547" y="964904"/>
          <a:ext cx="1728557" cy="109763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4B638-061B-7E4C-B488-AB46B6DDF951}">
      <dsp:nvSpPr>
        <dsp:cNvPr id="0" name=""/>
        <dsp:cNvSpPr/>
      </dsp:nvSpPr>
      <dsp:spPr>
        <a:xfrm>
          <a:off x="195609" y="1147363"/>
          <a:ext cx="1728557" cy="1097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Objectifs</a:t>
          </a:r>
          <a:endParaRPr lang="en-US" sz="2000" kern="1200" dirty="0"/>
        </a:p>
      </dsp:txBody>
      <dsp:txXfrm>
        <a:off x="227758" y="1179512"/>
        <a:ext cx="1664259" cy="1033336"/>
      </dsp:txXfrm>
    </dsp:sp>
    <dsp:sp modelId="{041FB8EF-FA00-C145-9313-8D835C7A2BD4}">
      <dsp:nvSpPr>
        <dsp:cNvPr id="0" name=""/>
        <dsp:cNvSpPr/>
      </dsp:nvSpPr>
      <dsp:spPr>
        <a:xfrm>
          <a:off x="3984142" y="933918"/>
          <a:ext cx="1728557" cy="109763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7B860-08B1-EC4D-A8EB-A4D12B03DD3A}">
      <dsp:nvSpPr>
        <dsp:cNvPr id="0" name=""/>
        <dsp:cNvSpPr/>
      </dsp:nvSpPr>
      <dsp:spPr>
        <a:xfrm>
          <a:off x="4176204" y="1116377"/>
          <a:ext cx="1728557" cy="1097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Prétraitement</a:t>
          </a:r>
          <a:endParaRPr lang="en-US" sz="2000" kern="1200" dirty="0"/>
        </a:p>
      </dsp:txBody>
      <dsp:txXfrm>
        <a:off x="4208353" y="1148526"/>
        <a:ext cx="1664259" cy="1033336"/>
      </dsp:txXfrm>
    </dsp:sp>
    <dsp:sp modelId="{56B53B22-F932-504E-B061-19505D095DD9}">
      <dsp:nvSpPr>
        <dsp:cNvPr id="0" name=""/>
        <dsp:cNvSpPr/>
      </dsp:nvSpPr>
      <dsp:spPr>
        <a:xfrm>
          <a:off x="2018914" y="933918"/>
          <a:ext cx="1728557" cy="109763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B003A-40F8-7444-8E1B-DB5C63736F68}">
      <dsp:nvSpPr>
        <dsp:cNvPr id="0" name=""/>
        <dsp:cNvSpPr/>
      </dsp:nvSpPr>
      <dsp:spPr>
        <a:xfrm>
          <a:off x="2210976" y="1116377"/>
          <a:ext cx="1728557" cy="1097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Architecture</a:t>
          </a:r>
        </a:p>
      </dsp:txBody>
      <dsp:txXfrm>
        <a:off x="2243125" y="1148526"/>
        <a:ext cx="1664259" cy="1033336"/>
      </dsp:txXfrm>
    </dsp:sp>
    <dsp:sp modelId="{6F03A74C-FC5C-0B4A-9094-A53EA2B3EC4A}">
      <dsp:nvSpPr>
        <dsp:cNvPr id="0" name=""/>
        <dsp:cNvSpPr/>
      </dsp:nvSpPr>
      <dsp:spPr>
        <a:xfrm>
          <a:off x="5961672" y="933918"/>
          <a:ext cx="1728557" cy="109763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FFE65-5E98-E94F-885B-05B5417601B5}">
      <dsp:nvSpPr>
        <dsp:cNvPr id="0" name=""/>
        <dsp:cNvSpPr/>
      </dsp:nvSpPr>
      <dsp:spPr>
        <a:xfrm>
          <a:off x="6153733" y="1116377"/>
          <a:ext cx="1728557" cy="1097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Modèles</a:t>
          </a:r>
          <a:r>
            <a:rPr lang="en-US" sz="2000" kern="1200" dirty="0"/>
            <a:t> /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Métriques</a:t>
          </a:r>
          <a:endParaRPr lang="en-US" sz="2000" kern="1200" dirty="0"/>
        </a:p>
      </dsp:txBody>
      <dsp:txXfrm>
        <a:off x="6185882" y="1148526"/>
        <a:ext cx="1664259" cy="1033336"/>
      </dsp:txXfrm>
    </dsp:sp>
    <dsp:sp modelId="{5B7578B8-BF6C-7148-8757-99BAAC881A04}">
      <dsp:nvSpPr>
        <dsp:cNvPr id="0" name=""/>
        <dsp:cNvSpPr/>
      </dsp:nvSpPr>
      <dsp:spPr>
        <a:xfrm>
          <a:off x="8021252" y="933918"/>
          <a:ext cx="1728557" cy="109763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2D34D-F968-EA4B-8AA1-E2FFC7AA9A1E}">
      <dsp:nvSpPr>
        <dsp:cNvPr id="0" name=""/>
        <dsp:cNvSpPr/>
      </dsp:nvSpPr>
      <dsp:spPr>
        <a:xfrm>
          <a:off x="8213314" y="1116377"/>
          <a:ext cx="1728557" cy="1097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Dashboard</a:t>
          </a:r>
          <a:endParaRPr lang="en-US" sz="2000" kern="1200" dirty="0"/>
        </a:p>
      </dsp:txBody>
      <dsp:txXfrm>
        <a:off x="8245463" y="1148526"/>
        <a:ext cx="1664259" cy="10333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81ABC-5A9C-204F-8C76-C0D62B9C0F5E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1564E-C4AB-6C49-B5AC-7749045E7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79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1564E-C4AB-6C49-B5AC-7749045E784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97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1564E-C4AB-6C49-B5AC-7749045E784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91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1564E-C4AB-6C49-B5AC-7749045E784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427D42-0B4B-DA46-0F85-6A18A50B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73663-93DE-EB6A-EBDB-A88B4E930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E6834A-07B0-0859-AA47-01AE129D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F9983-71A5-764D-8D2F-E5730A968FA9}" type="datetime1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BFA432-3B03-85D8-8967-B78CFBED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173E1D-3681-8383-43C3-29AFB2C2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40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3FD83C-68F0-57E2-AF41-2D9BC753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7FDC5E-1433-7D48-0D51-3226604C8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BEDF5B-9613-53AD-F2B6-43A3A452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E80E-2FB8-3A45-AC92-6E6B625B3F38}" type="datetime1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528EFE-9466-8AC9-DB46-607F15DB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46C14A-990C-7ABA-8B68-54D704FD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01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05C9DEC-E8F2-9034-6DF9-667D82897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AAF155-A68F-D9F3-24D1-E013DA51E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BB37FC-58B4-51AF-8114-8A38AD6CF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FA84-A812-0F41-81A4-A58BC402A95A}" type="datetime1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7167D7-56B9-2875-9999-A29629C2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159BFE-86D5-9A90-0B4C-BDA45DAA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05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E9F87-8709-CA55-3AE5-A50A662F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76DB8B-056F-BC90-8628-F3986D6E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4AF232-E9F9-A4FD-1BF9-3A93CE0F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80BF-FF53-EF45-923C-BE32B3B9AB92}" type="datetime1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CBFE53-8777-0CEA-95EC-BD17CFB1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147C9B-AE18-1FA9-4F1D-E5901A91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96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BC9C4-19B9-5533-45B0-14BB2FE6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894C29-5676-8AA0-CCB7-BF520C74A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4949A3-D7F7-82B0-95C2-5A43F818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6567-991B-CC4E-BEE5-25265D8102C0}" type="datetime1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992585-33C5-9C79-E1E8-EB390C6B9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70AD0B-19A1-DE21-109B-6008BF46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B326D-F05D-22CE-6C31-AAFE5581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40436-7D30-C96F-CCDC-B1714E455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5E8B57-F887-5228-DE71-B9E838CE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3DC9CFF-0EC1-EA5E-9245-D4640F9A5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4EA9-AB36-2D4E-A7FE-49D97F813794}" type="datetime1">
              <a:rPr lang="fr-FR" smtClean="0"/>
              <a:t>27/06/2024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23767A-CD89-A735-92CC-F05E9868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33667E-41B0-58DC-D8AF-E9EDD9F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38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6B84D-6B95-0D40-F5D4-28BAE2E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6B1575-ABA2-2599-EDC8-8FB47B2EE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780CF7-10FE-36B3-3131-B450632D2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3789C6-89B3-D527-1225-A442ACAE7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D2C6CDF-2E83-496E-D72F-805B3E02E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751C1EF-DEB4-A088-C64E-D2CD1065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6E22-435A-1442-AF5A-D9D29300ACB6}" type="datetime1">
              <a:rPr lang="fr-FR" smtClean="0"/>
              <a:t>27/06/2024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058C7E5-4E3C-3975-3DFC-6672775D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2DB5434-A991-DE74-0DB4-1E07C99C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14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73EC36-516A-F43D-4599-204B58BD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EB6EF75-EBA5-0C03-D025-BB293C72A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4B93-0F48-0E49-A39A-76E1A7522D52}" type="datetime1">
              <a:rPr lang="fr-FR" smtClean="0"/>
              <a:t>27/06/2024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38ADFE-F686-58A8-10AD-72EC0304B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A20B5C-C00A-2627-63FD-CB407A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4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378163-1248-6BED-A0E6-71192E89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2647-FC09-1947-85EA-211D64B8D475}" type="datetime1">
              <a:rPr lang="fr-FR" smtClean="0"/>
              <a:t>27/06/2024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A1DD72-296C-5E3F-AA00-0431F08D6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81B9D7-1BF2-4066-DCE4-47FA6BDE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01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7D7CD-FA9B-076E-3CAB-E4184E17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1EFE49-7F4D-2664-4EF5-5EB9B1AA6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7449E3-1259-4C11-1A12-18E14904B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B9A699-A631-AE71-B91C-917459AC6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BDC7-91D6-5A43-99DE-5C432A7DEAED}" type="datetime1">
              <a:rPr lang="fr-FR" smtClean="0"/>
              <a:t>27/06/2024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57CA12-C976-9D25-2FBC-C3A17B95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715E41-07AE-DA92-426B-D41A7F00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450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9BB05-41CE-C5BD-A6C7-6C361EEB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913B9AB-91D6-B5F3-966F-D5BD4B3CEF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F57BBC-3E95-7DB3-30FF-26A49CB6B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6770CD-AE0A-0F71-295C-D129475A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E668D-E805-274F-BAC8-50510A935794}" type="datetime1">
              <a:rPr lang="fr-FR" smtClean="0"/>
              <a:t>27/06/2024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E78DF4-51D5-470A-7910-26B6E7C5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2BB6CE-01DE-EA3F-8DAF-F39B4CA9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6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294F3D-0AEE-F38F-74C9-888476E4A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95DE86-9C0E-B95C-B944-184BC42BD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9E5F04-0ED8-56EE-423F-56BBD4848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178E3-C199-394F-B19D-8C6CF0CFF3A2}" type="datetime1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A6BC16-72E2-864E-826B-DD5D1F3E3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3ACD1-9335-7CAA-E2C5-3808E5E65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4004F-14F1-364E-BE98-4C245523B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74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8977D0-B381-CC98-0C52-AFBD86EED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fr-FR" sz="7200" dirty="0"/>
              <a:t>Analyse du flux de circulation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993538-A70C-63D4-88C0-1DF342A2E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fr-FR" sz="2800" dirty="0"/>
              <a:t>Damien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E18805-F769-B4F6-763F-5DD7F8B3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1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80AF54-F568-0EBA-CF1E-DDBFBCACC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				</a:t>
            </a:r>
            <a:r>
              <a:rPr lang="fr-FR" sz="7200" dirty="0"/>
              <a:t>NMS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DD0C5C-AE72-BE31-F0B4-5033FC12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76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D5C424-2F16-E5E8-0CDA-5AD10DC68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7A5B1E-C189-226A-0928-6E679663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B675714-72ED-5B58-9726-BEDC634F4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43328E-763B-7ED3-C1F7-55DEA322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6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6152AB-DB4E-43E1-BE8B-9E2B5DE4C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74329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729038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355ADF-D39B-D83C-B5AA-3A1BBFA1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347730"/>
            <a:ext cx="10168128" cy="2052034"/>
          </a:xfrm>
        </p:spPr>
        <p:txBody>
          <a:bodyPr>
            <a:normAutofit/>
          </a:bodyPr>
          <a:lstStyle/>
          <a:p>
            <a:r>
              <a:rPr lang="fr-FR" sz="4800" b="1" dirty="0"/>
              <a:t>Métriques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010502"/>
            <a:ext cx="128016" cy="704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9199C7-B278-8672-4B22-45C36F84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543A15D-121C-2414-39EC-1EA171244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58333"/>
            <a:ext cx="10515600" cy="315193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fr-FR" sz="2800" dirty="0"/>
              <a:t> AP</a:t>
            </a:r>
          </a:p>
          <a:p>
            <a:pPr>
              <a:buFont typeface="Wingdings" pitchFamily="2" charset="2"/>
              <a:buChar char="q"/>
            </a:pPr>
            <a:r>
              <a:rPr lang="fr-FR" sz="2800" dirty="0"/>
              <a:t> AR</a:t>
            </a:r>
          </a:p>
          <a:p>
            <a:pPr>
              <a:buFont typeface="Wingdings" pitchFamily="2" charset="2"/>
              <a:buChar char="q"/>
            </a:pPr>
            <a:r>
              <a:rPr lang="fr-FR" sz="2800" dirty="0"/>
              <a:t> F1 Score</a:t>
            </a:r>
          </a:p>
          <a:p>
            <a:pPr>
              <a:buFont typeface="Wingdings" pitchFamily="2" charset="2"/>
              <a:buChar char="q"/>
            </a:pPr>
            <a:r>
              <a:rPr lang="fr-FR" sz="2800" dirty="0"/>
              <a:t> Matrice de Confusion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974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B44071-8537-2348-25C6-F836267E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Comparaison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(No Mask/Mask)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4CFF9A-35CC-4204-544B-F32C102C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  <a:endParaRPr lang="en-US" dirty="0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05099"/>
              </p:ext>
            </p:extLst>
          </p:nvPr>
        </p:nvGraphicFramePr>
        <p:xfrm>
          <a:off x="838200" y="1860947"/>
          <a:ext cx="4985656" cy="4028043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1991074">
                  <a:extLst>
                    <a:ext uri="{9D8B030D-6E8A-4147-A177-3AD203B41FA5}">
                      <a16:colId xmlns:a16="http://schemas.microsoft.com/office/drawing/2014/main" val="3775837177"/>
                    </a:ext>
                  </a:extLst>
                </a:gridCol>
                <a:gridCol w="906989">
                  <a:extLst>
                    <a:ext uri="{9D8B030D-6E8A-4147-A177-3AD203B41FA5}">
                      <a16:colId xmlns:a16="http://schemas.microsoft.com/office/drawing/2014/main" val="3535360154"/>
                    </a:ext>
                  </a:extLst>
                </a:gridCol>
                <a:gridCol w="906989">
                  <a:extLst>
                    <a:ext uri="{9D8B030D-6E8A-4147-A177-3AD203B41FA5}">
                      <a16:colId xmlns:a16="http://schemas.microsoft.com/office/drawing/2014/main" val="1526092565"/>
                    </a:ext>
                  </a:extLst>
                </a:gridCol>
                <a:gridCol w="1180604">
                  <a:extLst>
                    <a:ext uri="{9D8B030D-6E8A-4147-A177-3AD203B41FA5}">
                      <a16:colId xmlns:a16="http://schemas.microsoft.com/office/drawing/2014/main" val="4207944404"/>
                    </a:ext>
                  </a:extLst>
                </a:gridCol>
              </a:tblGrid>
              <a:tr h="775399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19729" marR="19729" marT="23675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19729" marR="19729" marT="23675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AR</a:t>
                      </a:r>
                      <a:endParaRPr lang="fr-FR" sz="36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272649"/>
                  </a:ext>
                </a:extLst>
              </a:tr>
              <a:tr h="1062784"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Retinanet</a:t>
                      </a:r>
                      <a:endParaRPr lang="fr-FR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32%</a:t>
                      </a:r>
                      <a:endParaRPr lang="fr-FR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568355"/>
                  </a:ext>
                </a:extLst>
              </a:tr>
              <a:tr h="1117079"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Faster</a:t>
                      </a:r>
                      <a:endParaRPr lang="fr-FR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33%</a:t>
                      </a:r>
                      <a:endParaRPr lang="fr-FR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72398"/>
                  </a:ext>
                </a:extLst>
              </a:tr>
              <a:tr h="1062784"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YOLOV10X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40%</a:t>
                      </a:r>
                      <a:endParaRPr lang="fr-FR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60794"/>
                  </a:ext>
                </a:extLst>
              </a:tr>
            </a:tbl>
          </a:graphicData>
        </a:graphic>
      </p:graphicFrame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3ACDEC4-FE70-539D-DF9D-5B6B6F005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13167"/>
              </p:ext>
            </p:extLst>
          </p:nvPr>
        </p:nvGraphicFramePr>
        <p:xfrm>
          <a:off x="6368144" y="1828801"/>
          <a:ext cx="4985656" cy="4028043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1991074">
                  <a:extLst>
                    <a:ext uri="{9D8B030D-6E8A-4147-A177-3AD203B41FA5}">
                      <a16:colId xmlns:a16="http://schemas.microsoft.com/office/drawing/2014/main" val="3775837177"/>
                    </a:ext>
                  </a:extLst>
                </a:gridCol>
                <a:gridCol w="906989">
                  <a:extLst>
                    <a:ext uri="{9D8B030D-6E8A-4147-A177-3AD203B41FA5}">
                      <a16:colId xmlns:a16="http://schemas.microsoft.com/office/drawing/2014/main" val="3535360154"/>
                    </a:ext>
                  </a:extLst>
                </a:gridCol>
                <a:gridCol w="906989">
                  <a:extLst>
                    <a:ext uri="{9D8B030D-6E8A-4147-A177-3AD203B41FA5}">
                      <a16:colId xmlns:a16="http://schemas.microsoft.com/office/drawing/2014/main" val="1526092565"/>
                    </a:ext>
                  </a:extLst>
                </a:gridCol>
                <a:gridCol w="1180604">
                  <a:extLst>
                    <a:ext uri="{9D8B030D-6E8A-4147-A177-3AD203B41FA5}">
                      <a16:colId xmlns:a16="http://schemas.microsoft.com/office/drawing/2014/main" val="4207944404"/>
                    </a:ext>
                  </a:extLst>
                </a:gridCol>
              </a:tblGrid>
              <a:tr h="775399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19729" marR="19729" marT="23675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19729" marR="19729" marT="23675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u="none" strike="noStrike" cap="none" spc="0" dirty="0" err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  <a:endParaRPr lang="fr-FR" sz="36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272649"/>
                  </a:ext>
                </a:extLst>
              </a:tr>
              <a:tr h="1062784"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Retinanet</a:t>
                      </a:r>
                      <a:endParaRPr lang="fr-FR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568355"/>
                  </a:ext>
                </a:extLst>
              </a:tr>
              <a:tr h="1117079"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Faster</a:t>
                      </a:r>
                      <a:endParaRPr lang="fr-FR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33%</a:t>
                      </a:r>
                      <a:endParaRPr lang="fr-FR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72398"/>
                  </a:ext>
                </a:extLst>
              </a:tr>
              <a:tr h="1062784"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YOLOV10X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39%</a:t>
                      </a:r>
                      <a:endParaRPr lang="fr-FR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19729" marR="19729" marT="236756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6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40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0727F2-C02A-0096-D951-D9B6AE12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15</a:t>
            </a:fld>
            <a:endParaRPr lang="fr-FR"/>
          </a:p>
        </p:txBody>
      </p:sp>
      <p:pic>
        <p:nvPicPr>
          <p:cNvPr id="5" name="Espace réservé du contenu 4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1B907B73-BF14-FADA-4889-49EC4C2F9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720" y="-21625"/>
            <a:ext cx="8626560" cy="69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63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F202E-E3A9-AF15-C11C-195D5253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>
                <a:latin typeface="+mj-lt"/>
                <a:ea typeface="+mj-ea"/>
                <a:cs typeface="+mj-cs"/>
              </a:rPr>
              <a:t>Dashboard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C8F70-5928-CE34-090A-FDCBE663A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effectLst/>
                <a:latin typeface="+mn-lt"/>
                <a:ea typeface="+mn-ea"/>
                <a:cs typeface="+mn-cs"/>
              </a:rPr>
              <a:t>Résultat final avec affichage des données</a:t>
            </a:r>
            <a:endParaRPr lang="en-US" sz="2000" kern="1200">
              <a:latin typeface="+mn-lt"/>
              <a:ea typeface="+mn-ea"/>
              <a:cs typeface="+mn-cs"/>
            </a:endParaRPr>
          </a:p>
        </p:txBody>
      </p:sp>
      <p:pic>
        <p:nvPicPr>
          <p:cNvPr id="5" name="Enregistrement de l’écran 2024-06-27 à 16.41.32.mov">
            <a:hlinkClick r:id="" action="ppaction://media"/>
            <a:extLst>
              <a:ext uri="{FF2B5EF4-FFF2-40B4-BE49-F238E27FC236}">
                <a16:creationId xmlns:a16="http://schemas.microsoft.com/office/drawing/2014/main" id="{D9A0F172-6729-35F1-133D-B4EC039CE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7672" y="1636652"/>
            <a:ext cx="6389346" cy="359400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CD935E-EB44-B8BD-BB23-3DBF3D56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56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9929F4-51C0-7291-EE0B-49A357DF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Utilisation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Démonstration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0EBF8C-799E-01CA-D95D-67F47346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87485E5-5732-E523-28CE-D24E72F1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753"/>
            <a:ext cx="10515600" cy="399421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Simplicité au lancement (peu de commandes)</a:t>
            </a:r>
          </a:p>
          <a:p>
            <a:endParaRPr lang="fr-FR" dirty="0"/>
          </a:p>
          <a:p>
            <a:r>
              <a:rPr lang="fr-FR" dirty="0"/>
              <a:t>Actualisation régulière</a:t>
            </a:r>
          </a:p>
          <a:p>
            <a:endParaRPr lang="fr-FR" dirty="0"/>
          </a:p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4724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BDBD63-E3D1-E7C7-4502-747EF884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8E564-ADA4-6CCC-5B19-30E7FBA8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216906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D919E9-CF4E-1C63-02D2-FCD4A8B7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lIns="90000" anchor="ctr">
            <a:normAutofit/>
          </a:bodyPr>
          <a:lstStyle/>
          <a:p>
            <a:r>
              <a:rPr lang="fr-FR" sz="4800" b="1"/>
              <a:t>Sommaire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D8AC0E-C6F8-71BD-EFE7-3A9007BD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fr-FR" smtClean="0"/>
              <a:pPr>
                <a:spcAft>
                  <a:spcPts val="600"/>
                </a:spcAft>
              </a:pPr>
              <a:t>2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  <a:endParaRPr lang="fr-FR" dirty="0"/>
          </a:p>
        </p:txBody>
      </p:sp>
      <p:graphicFrame>
        <p:nvGraphicFramePr>
          <p:cNvPr id="42" name="Espace réservé du contenu 2">
            <a:extLst>
              <a:ext uri="{FF2B5EF4-FFF2-40B4-BE49-F238E27FC236}">
                <a16:creationId xmlns:a16="http://schemas.microsoft.com/office/drawing/2014/main" id="{8BCB0842-7DC6-9CED-0866-B74646399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1990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284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5122B5-F79B-1746-386B-CB2C2B19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 b="1"/>
              <a:t>Objectif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8154B7-C6D0-AC06-8F12-D00C4454B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bIns="0">
            <a:normAutofit/>
          </a:bodyPr>
          <a:lstStyle/>
          <a:p>
            <a:pPr marL="0" indent="0">
              <a:buNone/>
            </a:pPr>
            <a:r>
              <a:rPr lang="fr-FR" sz="2200" dirty="0">
                <a:latin typeface="Helvetica" pitchFamily="2" charset="0"/>
              </a:rPr>
              <a:t>M</a:t>
            </a:r>
            <a:r>
              <a:rPr lang="fr-FR" sz="2200" dirty="0">
                <a:effectLst/>
                <a:latin typeface="Helvetica" pitchFamily="2" charset="0"/>
              </a:rPr>
              <a:t>ettre en place un outil permettant de détecter les véhicules sur un flux vidéo et afficher les statistiques sur la circulation.  </a:t>
            </a:r>
          </a:p>
        </p:txBody>
      </p:sp>
      <p:pic>
        <p:nvPicPr>
          <p:cNvPr id="28" name="Picture 27" descr="Graphique sur un document avec stylet">
            <a:extLst>
              <a:ext uri="{FF2B5EF4-FFF2-40B4-BE49-F238E27FC236}">
                <a16:creationId xmlns:a16="http://schemas.microsoft.com/office/drawing/2014/main" id="{1A399D4D-A86E-530E-8503-F79714AE3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5" r="96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8F1824-E93D-B4E3-4A18-EAEE74D9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r>
              <a:rPr lang="en-US">
                <a:solidFill>
                  <a:srgbClr val="FFFFFF"/>
                </a:solidFill>
              </a:rPr>
              <a:t>/14</a:t>
            </a:r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28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5122B5-F79B-1746-386B-CB2C2B19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 b="1" dirty="0"/>
              <a:t>Architecture</a:t>
            </a:r>
            <a:endParaRPr lang="fr-FR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5B515E8-9DCB-4F7A-68D0-12E20D855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771" y="2092119"/>
            <a:ext cx="8472677" cy="476588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BD28E2-A478-2068-1F9A-7452BF5B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0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80F2B9-CA9A-5A82-D0F0-6611F247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Prétraitement / Biais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DBFB32D-12D2-DB33-FD9B-D9DBB49A4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714" y="1570378"/>
            <a:ext cx="9282526" cy="49224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5292D1-1DBC-1E9E-CBC2-1364179C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23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5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Freeform: Shape 5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25C0AC-AF7A-9787-4175-0022EAB5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Modèles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1822D4-0927-1E28-EF74-60E578BD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Présentation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comparaison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modèles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18E7C0-7EB5-C427-A7C1-F3CDF875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FEF38F-3AE3-0DC4-16C8-DE02DECF9C06}"/>
              </a:ext>
            </a:extLst>
          </p:cNvPr>
          <p:cNvSpPr txBox="1"/>
          <p:nvPr/>
        </p:nvSpPr>
        <p:spPr>
          <a:xfrm>
            <a:off x="5739795" y="3932375"/>
            <a:ext cx="5671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Retinanet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FasterCNN</a:t>
            </a:r>
            <a:endParaRPr lang="fr-FR" sz="2400" dirty="0"/>
          </a:p>
        </p:txBody>
      </p:sp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AF0BB39-D259-AB41-F992-55FC9861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22" y="136525"/>
            <a:ext cx="6848203" cy="33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1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38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bg1">
              <a:lumMod val="7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EF202E-E3A9-AF15-C11C-195D5253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81" y="717403"/>
            <a:ext cx="5222751" cy="1380392"/>
          </a:xfrm>
        </p:spPr>
        <p:txBody>
          <a:bodyPr anchor="b">
            <a:normAutofit/>
          </a:bodyPr>
          <a:lstStyle/>
          <a:p>
            <a:r>
              <a:rPr lang="fr-FR" sz="3700" b="1" dirty="0"/>
              <a:t>Choix des modèles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Espace réservé du contenu 2">
            <a:extLst>
              <a:ext uri="{FF2B5EF4-FFF2-40B4-BE49-F238E27FC236}">
                <a16:creationId xmlns:a16="http://schemas.microsoft.com/office/drawing/2014/main" id="{41469028-F025-D3D0-9D81-A4516ED94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613823"/>
              </p:ext>
            </p:extLst>
          </p:nvPr>
        </p:nvGraphicFramePr>
        <p:xfrm>
          <a:off x="1055715" y="2508105"/>
          <a:ext cx="5040285" cy="3632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CD935E-EB44-B8BD-BB23-3DBF3D56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4004F-14F1-364E-BE98-4C245523B9A2}" type="slidenum">
              <a:rPr lang="fr-FR" smtClean="0"/>
              <a:pPr>
                <a:spcAft>
                  <a:spcPts val="600"/>
                </a:spcAft>
              </a:pPr>
              <a:t>7</a:t>
            </a:fld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900CE1-22B0-A08D-B41B-117E197D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538" y="3061778"/>
            <a:ext cx="7722319" cy="20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6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9A4B09-1701-D8BA-23E9-CFE087D3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8</a:t>
            </a:fld>
            <a:endParaRPr lang="fr-FR"/>
          </a:p>
        </p:txBody>
      </p:sp>
      <p:pic>
        <p:nvPicPr>
          <p:cNvPr id="5" name="Espace réservé du contenu 4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590660CB-A3D6-DAAA-F2AA-24C3EE43C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18" y="1083581"/>
            <a:ext cx="11873151" cy="437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5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353417-273F-C62E-59E7-13EC52D6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04F-14F1-364E-BE98-4C245523B9A2}" type="slidenum">
              <a:rPr lang="fr-FR" smtClean="0"/>
              <a:t>9</a:t>
            </a:fld>
            <a:endParaRPr lang="fr-FR"/>
          </a:p>
        </p:txBody>
      </p:sp>
      <p:pic>
        <p:nvPicPr>
          <p:cNvPr id="5" name="Espace réservé du contenu 4" descr="Une image contenant texte, capture d’écran, menu&#10;&#10;Description générée automatiquement">
            <a:extLst>
              <a:ext uri="{FF2B5EF4-FFF2-40B4-BE49-F238E27FC236}">
                <a16:creationId xmlns:a16="http://schemas.microsoft.com/office/drawing/2014/main" id="{3B731130-CBA6-FD94-43F7-8970C0482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134" y="258875"/>
            <a:ext cx="6363731" cy="634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44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2723</TotalTime>
  <Words>177</Words>
  <Application>Microsoft Macintosh PowerPoint</Application>
  <PresentationFormat>Grand écran</PresentationFormat>
  <Paragraphs>89</Paragraphs>
  <Slides>18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Wingdings</vt:lpstr>
      <vt:lpstr>Thème Office</vt:lpstr>
      <vt:lpstr>Analyse du flux de circulation</vt:lpstr>
      <vt:lpstr>Sommaire</vt:lpstr>
      <vt:lpstr>Objectif</vt:lpstr>
      <vt:lpstr>Architecture</vt:lpstr>
      <vt:lpstr>Prétraitement / Biais</vt:lpstr>
      <vt:lpstr>Modèles</vt:lpstr>
      <vt:lpstr>Choix des modèles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Métriques</vt:lpstr>
      <vt:lpstr>Comparaison des modèles (No Mask/Mask)</vt:lpstr>
      <vt:lpstr>Présentation PowerPoint</vt:lpstr>
      <vt:lpstr>Dashboard</vt:lpstr>
      <vt:lpstr>Utilisation - 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Deep Learning</dc:title>
  <dc:creator>Mohamad Chehabi</dc:creator>
  <cp:lastModifiedBy>BROCARD DAMIEN</cp:lastModifiedBy>
  <cp:revision>36</cp:revision>
  <dcterms:created xsi:type="dcterms:W3CDTF">2024-02-16T08:18:43Z</dcterms:created>
  <dcterms:modified xsi:type="dcterms:W3CDTF">2024-06-28T10:15:55Z</dcterms:modified>
</cp:coreProperties>
</file>